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2"/>
  </p:sldMasterIdLst>
  <p:notesMasterIdLst>
    <p:notesMasterId r:id="rId4"/>
  </p:notesMasterIdLst>
  <p:handoutMasterIdLst>
    <p:handoutMasterId r:id="rId5"/>
  </p:handoutMasterIdLst>
  <p:sldIdLst>
    <p:sldId id="28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D0313"/>
    <a:srgbClr val="00003F"/>
    <a:srgbClr val="00004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88756" autoAdjust="0"/>
  </p:normalViewPr>
  <p:slideViewPr>
    <p:cSldViewPr>
      <p:cViewPr>
        <p:scale>
          <a:sx n="69" d="100"/>
          <a:sy n="69" d="100"/>
        </p:scale>
        <p:origin x="-1110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90F7A-6C8D-2D49-BB5B-370BE7DE15EA}" type="datetimeFigureOut">
              <a:rPr lang="en-US" smtClean="0"/>
              <a:pPr/>
              <a:t>12/22/2013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8F4F1-3003-5B4C-BE0E-DC90879E10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76162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90FE9-0B05-44A1-8E28-B3DBBEE66BAB}" type="datetimeFigureOut">
              <a:rPr lang="en-US" smtClean="0"/>
              <a:pPr/>
              <a:t>12/22/2013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B03D-52F8-45FC-9D51-CC9AF1B89D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8350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don’t forget to like us on Facebook and follow us on twitter!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CB03D-52F8-45FC-9D51-CC9AF1B89DE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rgbClr val="3D03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rgbClr val="0000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1093313" y="1965861"/>
            <a:ext cx="5648623" cy="1204306"/>
          </a:xfrm>
        </p:spPr>
        <p:txBody>
          <a:bodyPr bIns="9144" anchor="b"/>
          <a:lstStyle>
            <a:lvl1pPr>
              <a:defRPr sz="3200">
                <a:latin typeface="Impact" pitchFamily="34" charset="0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559733" y="2788158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CA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65760"/>
            <a:ext cx="7929618" cy="548640"/>
          </a:xfrm>
        </p:spPr>
        <p:txBody>
          <a:bodyPr/>
          <a:lstStyle>
            <a:lvl1pPr algn="r">
              <a:defRPr sz="2400">
                <a:latin typeface="Arial Black" pitchFamily="34" charset="0"/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100628"/>
            <a:ext cx="8501122" cy="3579849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28728" y="6357958"/>
            <a:ext cx="7429552" cy="285752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latin typeface="Arial Black" pitchFamily="34" charset="0"/>
              </a:defRPr>
            </a:lvl1pPr>
          </a:lstStyle>
          <a:p>
            <a:r>
              <a:rPr lang="en-US" dirty="0" smtClean="0"/>
              <a:t>SHARE ~ EMBRACE ~ RESTORE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0034" y="1071546"/>
            <a:ext cx="35719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2066" y="1071546"/>
            <a:ext cx="3771904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1428728" y="6357958"/>
            <a:ext cx="7429552" cy="285752"/>
          </a:xfrm>
          <a:prstGeom prst="rect">
            <a:avLst/>
          </a:prstGeom>
        </p:spPr>
        <p:txBody>
          <a:bodyPr/>
          <a:lstStyle>
            <a:lvl1pPr algn="r">
              <a:defRPr sz="1600" cap="none" baseline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SHARE ~ EMBRACE ~ RESTORE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596" y="1071546"/>
            <a:ext cx="3647148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786" y="1676114"/>
            <a:ext cx="3647148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29190" y="1097280"/>
            <a:ext cx="392909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9190" y="1701848"/>
            <a:ext cx="392909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1428728" y="6357958"/>
            <a:ext cx="7429552" cy="285752"/>
          </a:xfrm>
          <a:prstGeom prst="rect">
            <a:avLst/>
          </a:prstGeom>
        </p:spPr>
        <p:txBody>
          <a:bodyPr/>
          <a:lstStyle>
            <a:lvl1pPr algn="r">
              <a:defRPr sz="1600" cap="none" baseline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SHARE ~ EMBRACE ~ RESTORE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14448" y="6357958"/>
            <a:ext cx="7429552" cy="28575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SHARE ~ EMBRACE ~ RESTORE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1428728" y="6357958"/>
            <a:ext cx="7429552" cy="285752"/>
          </a:xfrm>
          <a:prstGeom prst="rect">
            <a:avLst/>
          </a:prstGeom>
        </p:spPr>
        <p:txBody>
          <a:bodyPr/>
          <a:lstStyle>
            <a:lvl1pPr algn="r">
              <a:defRPr sz="1600" cap="none" baseline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SHARE ~ EMBRACE ~ RESTORE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 userDrawn="1"/>
        </p:nvSpPr>
        <p:spPr>
          <a:xfrm>
            <a:off x="1428728" y="6357958"/>
            <a:ext cx="7429552" cy="285752"/>
          </a:xfrm>
          <a:prstGeom prst="rect">
            <a:avLst/>
          </a:prstGeom>
        </p:spPr>
        <p:txBody>
          <a:bodyPr/>
          <a:lstStyle>
            <a:lvl1pPr algn="r">
              <a:defRPr sz="1600" cap="none" baseline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SHARE ~ EMBRACE ~ RESTORE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rgbClr val="3D0313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rgbClr val="00003F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4348" y="365760"/>
            <a:ext cx="7929618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596" y="1135035"/>
            <a:ext cx="8449634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pic>
        <p:nvPicPr>
          <p:cNvPr id="9" name="Picture 1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58" y="5237744"/>
            <a:ext cx="928662" cy="1405966"/>
          </a:xfrm>
          <a:prstGeom prst="rect">
            <a:avLst/>
          </a:prstGeom>
          <a:gradFill rotWithShape="0">
            <a:gsLst>
              <a:gs pos="0">
                <a:srgbClr val="808080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 cap="flat">
            <a:solidFill>
              <a:schemeClr val="bg1"/>
            </a:solidFill>
            <a:round/>
            <a:headEnd/>
            <a:tailEnd/>
          </a:ln>
          <a:effectLst>
            <a:outerShdw blurRad="254000" dist="63500" dir="16200000" rotWithShape="0">
              <a:schemeClr val="bg1">
                <a:lumMod val="95000"/>
                <a:alpha val="40000"/>
              </a:schemeClr>
            </a:outerShdw>
          </a:effectLst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8728" y="6357958"/>
            <a:ext cx="7429552" cy="285752"/>
          </a:xfrm>
          <a:prstGeom prst="rect">
            <a:avLst/>
          </a:prstGeom>
        </p:spPr>
        <p:txBody>
          <a:bodyPr/>
          <a:lstStyle>
            <a:lvl1pPr algn="r">
              <a:defRPr sz="1600" cap="none" baseline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 smtClean="0"/>
              <a:t>SHARE ~ EMBRACE ~ RESTORE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7" r:id="rId4"/>
    <p:sldLayoutId id="2147483678" r:id="rId5"/>
    <p:sldLayoutId id="2147483679" r:id="rId6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hf sldNum="0" hdr="0"/>
  <p:txStyles>
    <p:titleStyle>
      <a:lvl1pPr algn="r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Arial Black" pitchFamily="34" charset="0"/>
          <a:ea typeface="+mj-ea"/>
          <a:cs typeface="Arial Black" pitchFamily="34" charset="0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24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73736" indent="-173736" algn="l" defTabSz="914400" rtl="0" eaLnBrk="1" latinLnBrk="0" hangingPunct="1">
        <a:spcBef>
          <a:spcPts val="300"/>
        </a:spcBef>
        <a:buClr>
          <a:srgbClr val="3D0313"/>
        </a:buClr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402336" indent="-164592" algn="l" defTabSz="914400" rtl="0" eaLnBrk="1" latinLnBrk="0" hangingPunct="1">
        <a:spcBef>
          <a:spcPts val="300"/>
        </a:spcBef>
        <a:buClr>
          <a:srgbClr val="3D0313"/>
        </a:buClr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630936" indent="-164592" algn="l" defTabSz="914400" rtl="0" eaLnBrk="1" latinLnBrk="0" hangingPunct="1">
        <a:spcBef>
          <a:spcPts val="300"/>
        </a:spcBef>
        <a:buClr>
          <a:srgbClr val="3D0313"/>
        </a:buClr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859536" indent="-173736" algn="l" defTabSz="914400" rtl="0" eaLnBrk="1" latinLnBrk="0" hangingPunct="1">
        <a:spcBef>
          <a:spcPts val="300"/>
        </a:spcBef>
        <a:buClr>
          <a:srgbClr val="3D0313"/>
        </a:buClr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395536" y="260648"/>
            <a:ext cx="8496944" cy="42484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dirty="0" smtClean="0"/>
              <a:t>PLEASE BE ADVISED THAT DUE TO TODAY’S WEATHER AND A POWER OUTAGE AT OUR CHURCH LOCATION, ALL SERVICES AT KINGSWAY COMMUNITY LIFE CENTRE HAVE BEEN CANCELLED, INCLUDING TONIGHT’S CHRISTMAS PRODUCTION</a:t>
            </a:r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xmlns="" val="2001912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D702CF6-005D-4DBD-A97B-F0C8A1B2B0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Angles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2013-05-23T02:28:08Z</dcterms:created>
  <dcterms:modified xsi:type="dcterms:W3CDTF">2013-12-22T15:08:03Z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TC102202129990</vt:lpwstr>
  </property>
</Properties>
</file>